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90" r:id="rId4"/>
    <p:sldId id="272" r:id="rId5"/>
    <p:sldId id="257" r:id="rId6"/>
    <p:sldId id="289" r:id="rId7"/>
    <p:sldId id="274" r:id="rId8"/>
    <p:sldId id="266" r:id="rId9"/>
    <p:sldId id="264" r:id="rId10"/>
    <p:sldId id="265" r:id="rId11"/>
    <p:sldId id="256" r:id="rId12"/>
    <p:sldId id="273" r:id="rId13"/>
    <p:sldId id="268" r:id="rId14"/>
    <p:sldId id="271" r:id="rId15"/>
    <p:sldId id="269" r:id="rId16"/>
    <p:sldId id="263" r:id="rId17"/>
    <p:sldId id="267" r:id="rId18"/>
    <p:sldId id="261" r:id="rId19"/>
    <p:sldId id="275" r:id="rId20"/>
    <p:sldId id="258" r:id="rId21"/>
    <p:sldId id="270" r:id="rId22"/>
    <p:sldId id="259" r:id="rId23"/>
    <p:sldId id="276" r:id="rId24"/>
    <p:sldId id="277" r:id="rId25"/>
    <p:sldId id="278" r:id="rId26"/>
    <p:sldId id="279" r:id="rId27"/>
    <p:sldId id="282" r:id="rId28"/>
    <p:sldId id="280" r:id="rId29"/>
    <p:sldId id="281" r:id="rId30"/>
    <p:sldId id="283" r:id="rId31"/>
    <p:sldId id="284" r:id="rId32"/>
    <p:sldId id="288" r:id="rId33"/>
    <p:sldId id="28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BB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9BED-F310-4AB6-B071-B8718F2A52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E5C-885C-4AB3-9891-68EF5F13F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0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9BED-F310-4AB6-B071-B8718F2A52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E5C-885C-4AB3-9891-68EF5F13F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8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9BED-F310-4AB6-B071-B8718F2A52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E5C-885C-4AB3-9891-68EF5F13F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3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9BED-F310-4AB6-B071-B8718F2A52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E5C-885C-4AB3-9891-68EF5F13F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7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9BED-F310-4AB6-B071-B8718F2A52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E5C-885C-4AB3-9891-68EF5F13F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5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9BED-F310-4AB6-B071-B8718F2A52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E5C-885C-4AB3-9891-68EF5F13F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4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9BED-F310-4AB6-B071-B8718F2A52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E5C-885C-4AB3-9891-68EF5F13F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1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9BED-F310-4AB6-B071-B8718F2A52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E5C-885C-4AB3-9891-68EF5F13F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0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9BED-F310-4AB6-B071-B8718F2A52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E5C-885C-4AB3-9891-68EF5F13F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9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9BED-F310-4AB6-B071-B8718F2A52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E5C-885C-4AB3-9891-68EF5F13F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9BED-F310-4AB6-B071-B8718F2A52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AE5C-885C-4AB3-9891-68EF5F13F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7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69BED-F310-4AB6-B071-B8718F2A52CA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1AE5C-885C-4AB3-9891-68EF5F13F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166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3" name="wind.wav"/>
          </p:stSnd>
        </p:sndAc>
      </p:transition>
    </mc:Choice>
    <mc:Fallback xmlns="">
      <p:transition spd="slow">
        <p:fade/>
        <p:sndAc>
          <p:stSnd>
            <p:snd r:embed="rId14" name="wind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447800"/>
            <a:ext cx="7924800" cy="3124200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en-US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6BB3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Numbers 0-31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3DEF2E-F357-4EA3-B15F-83AFC31254C4}"/>
              </a:ext>
            </a:extLst>
          </p:cNvPr>
          <p:cNvSpPr txBox="1"/>
          <p:nvPr/>
        </p:nvSpPr>
        <p:spPr>
          <a:xfrm>
            <a:off x="1295400" y="4876800"/>
            <a:ext cx="510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Say, write, or count out the number of objects you see.</a:t>
            </a:r>
          </a:p>
        </p:txBody>
      </p:sp>
    </p:spTree>
    <p:extLst>
      <p:ext uri="{BB962C8B-B14F-4D97-AF65-F5344CB8AC3E}">
        <p14:creationId xmlns:p14="http://schemas.microsoft.com/office/powerpoint/2010/main" val="2072846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Greg\Documents\fonts and alphabets and borders\Math is Fun - G&amp;F\Math Fun PNG\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2" y="1151618"/>
            <a:ext cx="285273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Greg\Documents\fonts and alphabets and borders\Math is Fun - G&amp;F\Math Fun PNG\zer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143000"/>
            <a:ext cx="2806701" cy="411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42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eg\Documents\fonts and alphabets and borders\Math is Fun - G&amp;F\Math Fun PNG\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962" y="609600"/>
            <a:ext cx="3627437" cy="5232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703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Greg\Documents\fonts and alphabets and borders\Math is Fun - G&amp;F\Math Fun PNG\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2" y="1151618"/>
            <a:ext cx="285273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Greg\Documents\fonts and alphabets and borders\Math is Fun - G&amp;F\Math Fun PNG\eigh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055821"/>
            <a:ext cx="3050734" cy="4210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07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Greg\Documents\fonts and alphabets and borders\Math is Fun - G&amp;F\Math Fun PNG\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2" y="1151618"/>
            <a:ext cx="285273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Greg\Documents\fonts and alphabets and borders\Math is Fun - G&amp;F\Math Fun PNG\thre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294005"/>
            <a:ext cx="2667000" cy="3961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07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Greg\Documents\fonts and alphabets and borders\Math is Fun - G&amp;F\Math Fun PNG\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2" y="1151618"/>
            <a:ext cx="285273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Greg\Documents\fonts and alphabets and borders\Math is Fun - G&amp;F\Math Fun PNG\si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151617"/>
            <a:ext cx="2743200" cy="4180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88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Greg\Documents\fonts and alphabets and borders\Math is Fun - G&amp;F\Math Fun PNG\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2" y="1151618"/>
            <a:ext cx="285273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Greg\Documents\fonts and alphabets and borders\Math is Fun - G&amp;F\Math Fun PNG\fou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151618"/>
            <a:ext cx="3376611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347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Greg\Documents\fonts and alphabets and borders\Math is Fun - G&amp;F\Math Fun PNG\eigh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8600"/>
            <a:ext cx="4310062" cy="594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47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Greg\Documents\fonts and alphabets and borders\Math is Fun - G&amp;F\Math Fun PNG\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2" y="1151618"/>
            <a:ext cx="285273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Greg\Documents\fonts and alphabets and borders\Math is Fun - G&amp;F\Math Fun PNG\tw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205" y="1271375"/>
            <a:ext cx="2513953" cy="397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7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Greg\Documents\fonts and alphabets and borders\Math is Fun - G&amp;F\Math Fun PNG\si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3513"/>
            <a:ext cx="4092575" cy="62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36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Greg\Documents\fonts and alphabets and borders\Math is Fun - G&amp;F\Math Fun PNG\zer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151618"/>
            <a:ext cx="2806701" cy="411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Greg\Documents\fonts and alphabets and borders\Math is Fun - G&amp;F\Math Fun PNG\tw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447" y="1263664"/>
            <a:ext cx="2513953" cy="397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68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Greg\Documents\fonts and alphabets and borders\Math is Fun - G&amp;F\Math Fun PNG\fiv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762000"/>
            <a:ext cx="3916362" cy="536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92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Greg\Documents\fonts and alphabets and borders\Math is Fun - G&amp;F\Math Fun PNG\thre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609600"/>
            <a:ext cx="3724276" cy="553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71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Greg\Documents\fonts and alphabets and borders\Math is Fun - G&amp;F\Math Fun PNG\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2" y="1151618"/>
            <a:ext cx="285273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Greg\Documents\fonts and alphabets and borders\Math is Fun - G&amp;F\Math Fun PNG\fiv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314" y="1151618"/>
            <a:ext cx="3048000" cy="417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92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Greg\Documents\fonts and alphabets and borders\Math is Fun - G&amp;F\Math Fun PNG\fou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990600"/>
            <a:ext cx="4278312" cy="521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52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reg\Documents\fonts and alphabets and borders\Math is Fun - G&amp;F\Math Fun PNG\tw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447" y="1263664"/>
            <a:ext cx="2513953" cy="397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Greg\Documents\fonts and alphabets and borders\Math is Fun - G&amp;F\Math Fun PNG\fiv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219200"/>
            <a:ext cx="3048000" cy="417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66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reg\Documents\fonts and alphabets and borders\Math is Fun - G&amp;F\Math Fun PNG\tw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447" y="1263664"/>
            <a:ext cx="2513953" cy="397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Greg\Documents\fonts and alphabets and borders\Math is Fun - G&amp;F\Math Fun PNG\thre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371600"/>
            <a:ext cx="2667000" cy="3961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00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reg\Documents\fonts and alphabets and borders\Math is Fun - G&amp;F\Math Fun PNG\tw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447" y="1263664"/>
            <a:ext cx="2513953" cy="397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Greg\Documents\fonts and alphabets and borders\Math is Fun - G&amp;F\Math Fun PNG\seve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143000"/>
            <a:ext cx="2971800" cy="409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759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reg\Documents\fonts and alphabets and borders\Math is Fun - G&amp;F\Math Fun PNG\tw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447" y="1263664"/>
            <a:ext cx="2513953" cy="397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Greg\Documents\fonts and alphabets and borders\Math is Fun - G&amp;F\Math Fun PNG\nin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219200"/>
            <a:ext cx="2704567" cy="405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10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reg\Documents\fonts and alphabets and borders\Math is Fun - G&amp;F\Math Fun PNG\tw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447" y="1263664"/>
            <a:ext cx="2513953" cy="397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Greg\Documents\fonts and alphabets and borders\Math is Fun - G&amp;F\Math Fun PNG\si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219200"/>
            <a:ext cx="2743200" cy="4180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02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reg\Documents\fonts and alphabets and borders\Math is Fun - G&amp;F\Math Fun PNG\tw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447" y="1263664"/>
            <a:ext cx="2513953" cy="397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Greg\Documents\fonts and alphabets and borders\Math is Fun - G&amp;F\Math Fun PNG\fou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219200"/>
            <a:ext cx="3376611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21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reg\Documents\fonts and alphabets and borders\Math is Fun - G&amp;F\Math Fun PNG\tw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447" y="1263664"/>
            <a:ext cx="2513953" cy="397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Greg\Documents\fonts and alphabets and borders\Math is Fun - G&amp;F\Math Fun PNG\eigh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219200"/>
            <a:ext cx="3050734" cy="4210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36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reg\Documents\fonts and alphabets and borders\Math is Fun - G&amp;F\Math Fun PNG\sev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1000"/>
            <a:ext cx="4164012" cy="574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59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reg\Documents\fonts and alphabets and borders\Math is Fun - G&amp;F\Math Fun PNG\tw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447" y="1263664"/>
            <a:ext cx="2513953" cy="397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Greg\Documents\fonts and alphabets and borders\Math is Fun - G&amp;F\Math Fun PNG\on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066800"/>
            <a:ext cx="285273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35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reg\Documents\fonts and alphabets and borders\Math is Fun - G&amp;F\Math Fun PNG\thre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2667000" cy="3961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Greg\Documents\fonts and alphabets and borders\Math is Fun - G&amp;F\Math Fun PNG\zer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143000"/>
            <a:ext cx="2806701" cy="411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036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Greg\Documents\fonts and alphabets and borders\Math is Fun - G&amp;F\Math Fun PNG\tw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447" y="1263664"/>
            <a:ext cx="2513953" cy="397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Greg\Documents\fonts and alphabets and borders\Math is Fun - G&amp;F\Math Fun PNG\tw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219200"/>
            <a:ext cx="2513953" cy="397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46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Greg\Documents\fonts and alphabets and borders\Math is Fun - G&amp;F\Math Fun PNG\thre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2667000" cy="3961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Greg\Documents\fonts and alphabets and borders\Math is Fun - G&amp;F\Math Fun PNG\on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990600"/>
            <a:ext cx="285273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24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Greg\Documents\fonts and alphabets and borders\Math is Fun - G&amp;F\Math Fun PNG\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2" y="1151618"/>
            <a:ext cx="285273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Greg\Documents\fonts and alphabets and borders\Math is Fun - G&amp;F\Math Fun PNG\seve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151618"/>
            <a:ext cx="2971800" cy="409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25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reg\Documents\fonts and alphabets and borders\Math is Fun - G&amp;F\Math Fun PNG\tw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09600"/>
            <a:ext cx="3478212" cy="549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40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Greg\Documents\fonts and alphabets and borders\Math is Fun - G&amp;F\Math Fun PNG\zer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066800"/>
            <a:ext cx="2806701" cy="411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43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Greg\Documents\fonts and alphabets and borders\Math is Fun - G&amp;F\Math Fun PNG\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2" y="1151618"/>
            <a:ext cx="285273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Greg\Documents\fonts and alphabets and borders\Math is Fun - G&amp;F\Math Fun PNG\nin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214257"/>
            <a:ext cx="2704567" cy="405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44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Greg\Documents\fonts and alphabets and borders\Math is Fun - G&amp;F\Math Fun PNG\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2" y="1151618"/>
            <a:ext cx="285273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Greg\Documents\fonts and alphabets and borders\Math is Fun - G&amp;F\Math Fun PNG\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118961"/>
            <a:ext cx="285273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69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Greg\Documents\fonts and alphabets and borders\Math is Fun - G&amp;F\Math Fun PNG\ni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57200"/>
            <a:ext cx="3751262" cy="5620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56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4" name="wind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16</Words>
  <Application>Microsoft Office PowerPoint</Application>
  <PresentationFormat>On-screen Show (4:3)</PresentationFormat>
  <Paragraphs>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</dc:creator>
  <cp:lastModifiedBy>Difrancesco, Trina</cp:lastModifiedBy>
  <cp:revision>17</cp:revision>
  <dcterms:created xsi:type="dcterms:W3CDTF">2012-08-20T00:12:27Z</dcterms:created>
  <dcterms:modified xsi:type="dcterms:W3CDTF">2020-04-02T18:37:56Z</dcterms:modified>
</cp:coreProperties>
</file>